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732" r:id="rId2"/>
    <p:sldMasterId id="2147483744" r:id="rId3"/>
  </p:sldMasterIdLst>
  <p:sldIdLst>
    <p:sldId id="256" r:id="rId4"/>
    <p:sldId id="257" r:id="rId5"/>
    <p:sldId id="262" r:id="rId6"/>
    <p:sldId id="271" r:id="rId7"/>
    <p:sldId id="272" r:id="rId8"/>
    <p:sldId id="258" r:id="rId9"/>
    <p:sldId id="259" r:id="rId10"/>
    <p:sldId id="273" r:id="rId11"/>
    <p:sldId id="266" r:id="rId12"/>
    <p:sldId id="274" r:id="rId13"/>
    <p:sldId id="270" r:id="rId14"/>
    <p:sldId id="263" r:id="rId15"/>
    <p:sldId id="275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402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5674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1660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080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8708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8141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717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7487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2317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7536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3011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8408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5290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5371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9230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7291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6584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1904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6099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3953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9448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791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749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3793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0024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6737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8617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0118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8132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327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0804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0546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7505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129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765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7185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4415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9542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3861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1427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7508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7119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2006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725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6287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07920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584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EA61030-137F-4521-B563-F657A7084E07}" type="datetimeFigureOut">
              <a:rPr lang="pl-PL" smtClean="0"/>
              <a:t>04.04.2023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CF4AE16-D80F-4F90-A972-1C715FD1E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20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71E4A1-24E5-4383-B348-E3A442444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0091" y="757647"/>
            <a:ext cx="8847909" cy="107115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8000" b="1" dirty="0">
                <a:solidFill>
                  <a:srgbClr val="FFFF00"/>
                </a:solidFill>
                <a:latin typeface="Bodoni MT Black" panose="02070A03080606020203" pitchFamily="18" charset="0"/>
              </a:rPr>
              <a:t>ZWYCIĘZCY</a:t>
            </a:r>
            <a:r>
              <a:rPr lang="pl-PL" dirty="0"/>
              <a:t>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E6DBD5A-2FAE-4141-8ADB-3347143FF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651" y="2333897"/>
            <a:ext cx="9701349" cy="2923903"/>
          </a:xfrm>
        </p:spPr>
        <p:txBody>
          <a:bodyPr>
            <a:noAutofit/>
          </a:bodyPr>
          <a:lstStyle/>
          <a:p>
            <a:pPr algn="ctr"/>
            <a:r>
              <a:rPr lang="pl-PL" sz="3600" dirty="0">
                <a:solidFill>
                  <a:srgbClr val="FF0000"/>
                </a:solidFill>
                <a:latin typeface="Arial Black" panose="020B0A04020102020204" pitchFamily="34" charset="0"/>
              </a:rPr>
              <a:t>W XXXI POWIATOWYM </a:t>
            </a:r>
          </a:p>
          <a:p>
            <a:pPr algn="ctr"/>
            <a:r>
              <a:rPr lang="pl-PL" sz="3600" dirty="0">
                <a:solidFill>
                  <a:srgbClr val="FF0000"/>
                </a:solidFill>
                <a:latin typeface="Arial Black" panose="020B0A04020102020204" pitchFamily="34" charset="0"/>
              </a:rPr>
              <a:t>KONKURSIE INFORMATYCZNYM </a:t>
            </a:r>
          </a:p>
          <a:p>
            <a:pPr algn="ctr"/>
            <a:r>
              <a:rPr lang="pl-PL" sz="3600" dirty="0">
                <a:solidFill>
                  <a:srgbClr val="FF0000"/>
                </a:solidFill>
                <a:latin typeface="Arial Black" panose="020B0A04020102020204" pitchFamily="34" charset="0"/>
              </a:rPr>
              <a:t>NA </a:t>
            </a:r>
          </a:p>
          <a:p>
            <a:pPr algn="ctr"/>
            <a:r>
              <a:rPr lang="pl-PL" sz="3600" dirty="0">
                <a:solidFill>
                  <a:srgbClr val="FF0000"/>
                </a:solidFill>
                <a:latin typeface="Arial Black" panose="020B0A04020102020204" pitchFamily="34" charset="0"/>
              </a:rPr>
              <a:t>GRAFICZNY PROJEKT KARTKI ŚWIĄTECZNEJ</a:t>
            </a:r>
          </a:p>
          <a:p>
            <a:endParaRPr lang="pl-PL" sz="3600" dirty="0">
              <a:solidFill>
                <a:srgbClr val="FF0000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5" name="yt1s.com - Hallelujah po polsku (1)">
            <a:hlinkClick r:id="" action="ppaction://media"/>
            <a:extLst>
              <a:ext uri="{FF2B5EF4-FFF2-40B4-BE49-F238E27FC236}">
                <a16:creationId xmlns:a16="http://schemas.microsoft.com/office/drawing/2014/main" id="{A3631135-157A-AF25-64A6-4A1890C414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9827" y="54305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9531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39" objId="4"/>
        <p14:stopEvt time="5216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F540A8F-1461-2B0F-946C-A3102B4FF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77" y="1349865"/>
            <a:ext cx="6103645" cy="533103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A8EBE86-2A4C-97A6-D635-33CD8122B9B0}"/>
              </a:ext>
            </a:extLst>
          </p:cNvPr>
          <p:cNvSpPr txBox="1"/>
          <p:nvPr/>
        </p:nvSpPr>
        <p:spPr>
          <a:xfrm>
            <a:off x="1624614" y="514905"/>
            <a:ext cx="8380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rgbClr val="FF0000"/>
                </a:solidFill>
              </a:rPr>
              <a:t>            II miejsce </a:t>
            </a:r>
            <a:r>
              <a:rPr lang="pl-PL" sz="3600" dirty="0" err="1"/>
              <a:t>Wanessa</a:t>
            </a:r>
            <a:r>
              <a:rPr lang="pl-PL" sz="3600"/>
              <a:t> Luda </a:t>
            </a:r>
            <a:r>
              <a:rPr lang="pl-PL" sz="3600" dirty="0"/>
              <a:t>kl.7a SP 10</a:t>
            </a:r>
          </a:p>
        </p:txBody>
      </p:sp>
    </p:spTree>
    <p:extLst>
      <p:ext uri="{BB962C8B-B14F-4D97-AF65-F5344CB8AC3E}">
        <p14:creationId xmlns:p14="http://schemas.microsoft.com/office/powerpoint/2010/main" val="2023310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85420" y="365126"/>
            <a:ext cx="10368379" cy="957648"/>
          </a:xfrm>
        </p:spPr>
        <p:txBody>
          <a:bodyPr>
            <a:normAutofit/>
          </a:bodyPr>
          <a:lstStyle/>
          <a:p>
            <a:r>
              <a:rPr lang="pl-PL" sz="4800" dirty="0">
                <a:solidFill>
                  <a:srgbClr val="FF0000"/>
                </a:solidFill>
              </a:rPr>
              <a:t>III miejsce </a:t>
            </a:r>
            <a:r>
              <a:rPr lang="pl-PL" sz="4800" dirty="0"/>
              <a:t>Marika Stachowska kl. 8b SP 9</a:t>
            </a:r>
            <a:endParaRPr lang="pl-PL" sz="4800" dirty="0">
              <a:solidFill>
                <a:srgbClr val="FF0000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C0C5EE9-0F9A-9AD7-0108-A3C37F2139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318" y="1137673"/>
            <a:ext cx="3986074" cy="558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67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770D98-1BEF-4D68-B677-B61268860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dirty="0">
                <a:solidFill>
                  <a:srgbClr val="FF0000"/>
                </a:solidFill>
              </a:rPr>
              <a:t>Wyróżnienie</a:t>
            </a:r>
            <a:r>
              <a:rPr lang="pl-PL" sz="3600" dirty="0"/>
              <a:t> Patryk Zielonka kl. 5b SP 5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06FDB84-8F4E-4E3D-B519-924C98B09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62" y="1451160"/>
            <a:ext cx="5219873" cy="530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9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81FDFF7-1E79-A5D5-BF0F-AB471535FD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308" y="133165"/>
            <a:ext cx="4660018" cy="659167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C87398D-C5B2-8BEC-DECD-DC63DA83464C}"/>
              </a:ext>
            </a:extLst>
          </p:cNvPr>
          <p:cNvSpPr txBox="1"/>
          <p:nvPr/>
        </p:nvSpPr>
        <p:spPr>
          <a:xfrm>
            <a:off x="328474" y="704048"/>
            <a:ext cx="57675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FF0000"/>
                </a:solidFill>
              </a:rPr>
              <a:t>Wyróżnienie </a:t>
            </a:r>
            <a:r>
              <a:rPr lang="pl-PL" sz="2800" dirty="0"/>
              <a:t>Lena Grimm kl.5a SP 19</a:t>
            </a:r>
          </a:p>
        </p:txBody>
      </p:sp>
    </p:spTree>
    <p:extLst>
      <p:ext uri="{BB962C8B-B14F-4D97-AF65-F5344CB8AC3E}">
        <p14:creationId xmlns:p14="http://schemas.microsoft.com/office/powerpoint/2010/main" val="2823185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3B84B2-7A84-4E2A-87ED-E421E2AEB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pl-PL" sz="7200" b="1" dirty="0">
                <a:latin typeface="Bodoni MT Black" panose="02070A03080606020203" pitchFamily="18" charset="0"/>
              </a:rPr>
            </a:br>
            <a:br>
              <a:rPr lang="pl-PL" sz="7200" b="1" dirty="0">
                <a:latin typeface="Bodoni MT Black" panose="02070A03080606020203" pitchFamily="18" charset="0"/>
              </a:rPr>
            </a:br>
            <a:br>
              <a:rPr lang="pl-PL" sz="7200" b="1" dirty="0">
                <a:latin typeface="Bodoni MT Black" panose="02070A03080606020203" pitchFamily="18" charset="0"/>
              </a:rPr>
            </a:br>
            <a:br>
              <a:rPr lang="pl-PL" sz="7200" b="1" dirty="0">
                <a:latin typeface="Bodoni MT Black" panose="02070A03080606020203" pitchFamily="18" charset="0"/>
              </a:rPr>
            </a:br>
            <a:br>
              <a:rPr lang="pl-PL" sz="7200" b="1" dirty="0">
                <a:latin typeface="Bodoni MT Black" panose="02070A03080606020203" pitchFamily="18" charset="0"/>
              </a:rPr>
            </a:br>
            <a:r>
              <a:rPr lang="pl-PL" sz="7200" b="1" dirty="0">
                <a:latin typeface="Bodoni MT Black" panose="02070A03080606020203" pitchFamily="18" charset="0"/>
              </a:rPr>
              <a:t>KLASY 1-3</a:t>
            </a:r>
          </a:p>
        </p:txBody>
      </p:sp>
    </p:spTree>
    <p:extLst>
      <p:ext uri="{BB962C8B-B14F-4D97-AF65-F5344CB8AC3E}">
        <p14:creationId xmlns:p14="http://schemas.microsoft.com/office/powerpoint/2010/main" val="2485524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A5AB68-FA14-448C-A6DF-5BF059154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949" y="365125"/>
            <a:ext cx="10186851" cy="888909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I miejsce</a:t>
            </a:r>
            <a:r>
              <a:rPr lang="pl-PL" b="1" dirty="0">
                <a:solidFill>
                  <a:srgbClr val="FF0000"/>
                </a:solidFill>
              </a:rPr>
              <a:t> </a:t>
            </a:r>
            <a:r>
              <a:rPr lang="pl-PL" sz="3600" dirty="0"/>
              <a:t>Joanna </a:t>
            </a:r>
            <a:r>
              <a:rPr lang="pl-PL" sz="3600" dirty="0" err="1"/>
              <a:t>Goraus</a:t>
            </a:r>
            <a:r>
              <a:rPr lang="pl-PL" sz="3600" dirty="0"/>
              <a:t> kl. 3b SP 15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58389E5-9B1A-ADC8-F2D8-8C5CC94C5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81" y="1528354"/>
            <a:ext cx="12039519" cy="486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37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II miejsce  </a:t>
            </a:r>
            <a:r>
              <a:rPr lang="pl-PL" dirty="0"/>
              <a:t>Liliana Kraj kl. 1a SP 18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B5A644A-E44D-2F12-9908-87058113E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17" y="1856619"/>
            <a:ext cx="10886983" cy="442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III miejsce </a:t>
            </a:r>
            <a:r>
              <a:rPr lang="pl-PL" dirty="0"/>
              <a:t>Martyna Polańska kl. 3b SP 6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4CE7BB7-10F1-DBCC-1D8B-7E1835F44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05" y="1580399"/>
            <a:ext cx="11490664" cy="470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96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>
        <p15:prstTrans prst="curtains"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BE65A5-0A8D-416A-8284-936F35D158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7200" b="1" dirty="0">
                <a:latin typeface="Bodoni MT Black" panose="02070A03080606020203" pitchFamily="18" charset="0"/>
              </a:rPr>
              <a:t>KLASY 4 - 8</a:t>
            </a:r>
            <a:endParaRPr lang="pl-PL" sz="7200" dirty="0"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842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E193A8-C649-49F4-9C23-E614FBFA5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V="1">
            <a:off x="1254034" y="357051"/>
            <a:ext cx="9326878" cy="653143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rgbClr val="FF0000"/>
                </a:solidFill>
              </a:rPr>
              <a:t>I miejsce </a:t>
            </a:r>
            <a:r>
              <a:rPr lang="pl-PL" sz="3600" dirty="0"/>
              <a:t>Kacper Matloch kl. 8 b SP 16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F8422F6-AE71-6723-BCA2-D86C441C8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735" y="1482571"/>
            <a:ext cx="8621617" cy="48674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9724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  <p:extLst>
    <p:ext uri="{E180D4A7-C9FB-4DFB-919C-405C955672EB}">
      <p14:showEvtLst xmlns:p14="http://schemas.microsoft.com/office/powerpoint/2010/main">
        <p14:playEvt time="5277" objId="4"/>
        <p14:stopEvt time="7067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F8156B99-D5AF-4FA2-5C53-EAF0EBEF5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099" y="365125"/>
            <a:ext cx="4306040" cy="615148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27CB899-3653-D981-AB11-4C83E2689C4F}"/>
              </a:ext>
            </a:extLst>
          </p:cNvPr>
          <p:cNvSpPr txBox="1"/>
          <p:nvPr/>
        </p:nvSpPr>
        <p:spPr>
          <a:xfrm>
            <a:off x="88778" y="365126"/>
            <a:ext cx="7306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dirty="0"/>
              <a:t>  </a:t>
            </a:r>
            <a:r>
              <a:rPr lang="pl-PL" sz="3600" dirty="0">
                <a:solidFill>
                  <a:srgbClr val="FF0000"/>
                </a:solidFill>
              </a:rPr>
              <a:t>I miejsce  </a:t>
            </a:r>
            <a:r>
              <a:rPr lang="pl-PL" sz="3600" dirty="0"/>
              <a:t>Julia Kokoszka kl. 8a SP 19</a:t>
            </a:r>
          </a:p>
        </p:txBody>
      </p:sp>
    </p:spTree>
    <p:extLst>
      <p:ext uri="{BB962C8B-B14F-4D97-AF65-F5344CB8AC3E}">
        <p14:creationId xmlns:p14="http://schemas.microsoft.com/office/powerpoint/2010/main" val="556937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AE6E1A-ED4B-42B7-9AD4-D7F6C4728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016" y="365125"/>
            <a:ext cx="9723783" cy="973345"/>
          </a:xfrm>
        </p:spPr>
        <p:txBody>
          <a:bodyPr>
            <a:normAutofit/>
          </a:bodyPr>
          <a:lstStyle/>
          <a:p>
            <a:pPr algn="ctr"/>
            <a:r>
              <a:rPr lang="pl-PL" sz="3600" dirty="0">
                <a:solidFill>
                  <a:srgbClr val="FF0000"/>
                </a:solidFill>
              </a:rPr>
              <a:t>II miejsce </a:t>
            </a:r>
            <a:r>
              <a:rPr lang="pl-PL" sz="3600" dirty="0"/>
              <a:t>Kornelia Solińska kl. 7a SP 6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83C2B44-BDAE-A259-087B-1F48B31C1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18" y="1746173"/>
            <a:ext cx="11305836" cy="458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60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Paralaksa">
  <a:themeElements>
    <a:clrScheme name="Paralaksa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aks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ks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TM04033919[[fn=Obwód]]</Template>
  <TotalTime>383</TotalTime>
  <Words>113</Words>
  <Application>Microsoft Office PowerPoint</Application>
  <PresentationFormat>Panoramiczny</PresentationFormat>
  <Paragraphs>17</Paragraphs>
  <Slides>13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13</vt:i4>
      </vt:variant>
    </vt:vector>
  </HeadingPairs>
  <TitlesOfParts>
    <vt:vector size="24" baseType="lpstr">
      <vt:lpstr>Arial</vt:lpstr>
      <vt:lpstr>Arial Black</vt:lpstr>
      <vt:lpstr>Bodoni MT Black</vt:lpstr>
      <vt:lpstr>Calibri</vt:lpstr>
      <vt:lpstr>Calibri Light</vt:lpstr>
      <vt:lpstr>Century Gothic</vt:lpstr>
      <vt:lpstr>Corbel</vt:lpstr>
      <vt:lpstr>Wingdings 3</vt:lpstr>
      <vt:lpstr>Wycinek</vt:lpstr>
      <vt:lpstr>Office Theme</vt:lpstr>
      <vt:lpstr>Paralaksa</vt:lpstr>
      <vt:lpstr>ZWYCIĘZCY </vt:lpstr>
      <vt:lpstr>     KLASY 1-3</vt:lpstr>
      <vt:lpstr>I miejsce Joanna Goraus kl. 3b SP 15</vt:lpstr>
      <vt:lpstr>II miejsce  Liliana Kraj kl. 1a SP 18</vt:lpstr>
      <vt:lpstr>III miejsce Martyna Polańska kl. 3b SP 6</vt:lpstr>
      <vt:lpstr>KLASY 4 - 8</vt:lpstr>
      <vt:lpstr>I miejsce Kacper Matloch kl. 8 b SP 16</vt:lpstr>
      <vt:lpstr>Prezentacja programu PowerPoint</vt:lpstr>
      <vt:lpstr>II miejsce Kornelia Solińska kl. 7a SP 6</vt:lpstr>
      <vt:lpstr>Prezentacja programu PowerPoint</vt:lpstr>
      <vt:lpstr>III miejsce Marika Stachowska kl. 8b SP 9</vt:lpstr>
      <vt:lpstr>Wyróżnienie Patryk Zielonka kl. 5b SP 5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ZWYCIĘZCY</dc:title>
  <dc:creator>dom</dc:creator>
  <cp:lastModifiedBy>nauczyciel</cp:lastModifiedBy>
  <cp:revision>28</cp:revision>
  <dcterms:created xsi:type="dcterms:W3CDTF">2019-12-12T19:55:54Z</dcterms:created>
  <dcterms:modified xsi:type="dcterms:W3CDTF">2023-04-04T10:11:50Z</dcterms:modified>
</cp:coreProperties>
</file>