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3855" r:id="rId2"/>
  </p:sldMasterIdLst>
  <p:sldIdLst>
    <p:sldId id="341" r:id="rId3"/>
    <p:sldId id="342" r:id="rId4"/>
    <p:sldId id="257" r:id="rId5"/>
    <p:sldId id="261" r:id="rId6"/>
    <p:sldId id="277" r:id="rId7"/>
    <p:sldId id="260" r:id="rId8"/>
    <p:sldId id="267" r:id="rId9"/>
    <p:sldId id="343" r:id="rId10"/>
    <p:sldId id="318" r:id="rId11"/>
    <p:sldId id="322" r:id="rId12"/>
    <p:sldId id="328" r:id="rId13"/>
    <p:sldId id="320" r:id="rId14"/>
    <p:sldId id="279" r:id="rId15"/>
    <p:sldId id="285" r:id="rId16"/>
    <p:sldId id="325" r:id="rId17"/>
    <p:sldId id="339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1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39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67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20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6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8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45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74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8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3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4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6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6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2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0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23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8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1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8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10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9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2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83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1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150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1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7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1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0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58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B2B2-2F29-4CB1-A334-718929D4AA82}" type="datetimeFigureOut">
              <a:rPr lang="pl-PL" smtClean="0"/>
              <a:t>22.12.2022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30AEBD-7F41-4C0A-82B4-82A82F04BB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59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074" cy="5530578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/>
              <a:t>XXX POWIATOWY</a:t>
            </a:r>
            <a:br>
              <a:rPr lang="pl-PL" sz="7200" b="1" dirty="0"/>
            </a:br>
            <a:r>
              <a:rPr lang="pl-PL" sz="7200" b="1" dirty="0"/>
              <a:t> KONKURS INFORMATYCZNY</a:t>
            </a:r>
            <a:br>
              <a:rPr lang="pl-PL" sz="7200" b="1" dirty="0"/>
            </a:br>
            <a:r>
              <a:rPr lang="pl-PL" sz="7200" b="1" dirty="0"/>
              <a:t> na graficzny projekt kartki świątecznej</a:t>
            </a:r>
          </a:p>
        </p:txBody>
      </p:sp>
    </p:spTree>
    <p:extLst>
      <p:ext uri="{BB962C8B-B14F-4D97-AF65-F5344CB8AC3E}">
        <p14:creationId xmlns:p14="http://schemas.microsoft.com/office/powerpoint/2010/main" val="30974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CC66A9-884C-D161-CE75-AE77459B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166" y="278674"/>
            <a:ext cx="7811588" cy="1626326"/>
          </a:xfrm>
        </p:spPr>
        <p:txBody>
          <a:bodyPr/>
          <a:lstStyle/>
          <a:p>
            <a:pPr algn="ctr"/>
            <a:r>
              <a:rPr lang="pl-PL" b="1" dirty="0"/>
              <a:t>II MIEJSCE</a:t>
            </a:r>
            <a:br>
              <a:rPr lang="pl-PL" b="1" dirty="0"/>
            </a:br>
            <a:r>
              <a:rPr lang="pl-PL" dirty="0"/>
              <a:t>Roksana </a:t>
            </a:r>
            <a:r>
              <a:rPr lang="pl-PL" dirty="0" err="1"/>
              <a:t>Praciak</a:t>
            </a:r>
            <a:r>
              <a:rPr lang="pl-PL" dirty="0"/>
              <a:t> kl. 8 e SP 10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1209A7-B464-6AFD-6497-5E897CD7D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28047"/>
            <a:ext cx="6177981" cy="44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425366-2CE6-92C1-539F-6017E59AE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78" y="139337"/>
            <a:ext cx="8229599" cy="1765663"/>
          </a:xfrm>
        </p:spPr>
        <p:txBody>
          <a:bodyPr/>
          <a:lstStyle/>
          <a:p>
            <a:pPr algn="ctr"/>
            <a:r>
              <a:rPr lang="pl-PL" b="1" dirty="0"/>
              <a:t>II MIEJSCE</a:t>
            </a:r>
            <a:br>
              <a:rPr lang="pl-PL" b="1" dirty="0"/>
            </a:br>
            <a:r>
              <a:rPr lang="pl-PL" dirty="0"/>
              <a:t>Krzysztof Soski kl.5 SP 15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3D793A-EAC9-55A3-422D-605F29FE1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39" y="1524003"/>
            <a:ext cx="9924670" cy="47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F406AB-56E8-274D-0127-7BB8880A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235131"/>
            <a:ext cx="6979920" cy="1669869"/>
          </a:xfrm>
        </p:spPr>
        <p:txBody>
          <a:bodyPr/>
          <a:lstStyle/>
          <a:p>
            <a:pPr algn="ctr"/>
            <a:r>
              <a:rPr lang="pl-PL" b="1" dirty="0"/>
              <a:t>III MIEJSCE</a:t>
            </a:r>
            <a:br>
              <a:rPr lang="pl-PL" b="1" dirty="0"/>
            </a:br>
            <a:r>
              <a:rPr lang="pl-PL" dirty="0"/>
              <a:t>Malwina Majka kl. 6 b SP 10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353876-6F19-8E24-46A3-37D03222C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60" y="1540260"/>
            <a:ext cx="6873961" cy="491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A33FBE-9508-E7FC-ACF2-0025FE21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424" y="322217"/>
            <a:ext cx="8177347" cy="1582783"/>
          </a:xfrm>
        </p:spPr>
        <p:txBody>
          <a:bodyPr/>
          <a:lstStyle/>
          <a:p>
            <a:pPr algn="ctr"/>
            <a:r>
              <a:rPr lang="pl-PL" b="1" dirty="0"/>
              <a:t>WYRÓŻNIENIE</a:t>
            </a:r>
            <a:br>
              <a:rPr lang="pl-PL" dirty="0"/>
            </a:br>
            <a:r>
              <a:rPr lang="pl-PL" dirty="0"/>
              <a:t>Maja Soroka kl. 6b SP 19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4848F7-648F-E411-A373-B17E6B8A70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31" y="1506070"/>
            <a:ext cx="7020281" cy="515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8E6BC-961F-A3AF-606E-5C7AEABE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052" y="470263"/>
            <a:ext cx="8038011" cy="1434737"/>
          </a:xfrm>
        </p:spPr>
        <p:txBody>
          <a:bodyPr/>
          <a:lstStyle/>
          <a:p>
            <a:pPr algn="ctr"/>
            <a:r>
              <a:rPr lang="pl-PL" b="1" dirty="0"/>
              <a:t>WYRÓŻNIENIE</a:t>
            </a:r>
            <a:br>
              <a:rPr lang="pl-PL" dirty="0"/>
            </a:br>
            <a:r>
              <a:rPr lang="pl-PL" dirty="0"/>
              <a:t>Kalina </a:t>
            </a:r>
            <a:r>
              <a:rPr lang="pl-PL" dirty="0" err="1"/>
              <a:t>Sładkowska</a:t>
            </a:r>
            <a:r>
              <a:rPr lang="pl-PL" dirty="0"/>
              <a:t> kl. 6b ZSP1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9B9E3F6-67F6-E42B-F7BD-89242DE7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04" y="1690688"/>
            <a:ext cx="7861792" cy="44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BBCD23-E844-A114-594F-5C0CFFFB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235" y="400594"/>
            <a:ext cx="7123612" cy="1504406"/>
          </a:xfrm>
        </p:spPr>
        <p:txBody>
          <a:bodyPr/>
          <a:lstStyle/>
          <a:p>
            <a:pPr algn="ctr"/>
            <a:r>
              <a:rPr lang="pl-PL" b="1" dirty="0"/>
              <a:t>WYRÓŻNIENIE</a:t>
            </a:r>
            <a:br>
              <a:rPr lang="pl-PL" dirty="0"/>
            </a:br>
            <a:r>
              <a:rPr lang="pl-PL" dirty="0"/>
              <a:t>Andrea </a:t>
            </a:r>
            <a:r>
              <a:rPr lang="pl-PL" dirty="0" err="1"/>
              <a:t>Krćmarik</a:t>
            </a:r>
            <a:r>
              <a:rPr lang="pl-PL" dirty="0"/>
              <a:t> kl. 6 SP 15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A0156A3-CF13-CC92-835F-8C474393A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8" y="1702315"/>
            <a:ext cx="10349753" cy="501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4054D6-EB2D-D156-5AED-8CC42D22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78" y="104503"/>
            <a:ext cx="9535885" cy="1800497"/>
          </a:xfrm>
        </p:spPr>
        <p:txBody>
          <a:bodyPr/>
          <a:lstStyle/>
          <a:p>
            <a:pPr algn="ctr"/>
            <a:r>
              <a:rPr lang="pl-PL" b="1" dirty="0"/>
              <a:t>WYRÓŻNIENIE</a:t>
            </a:r>
            <a:br>
              <a:rPr lang="pl-PL" dirty="0"/>
            </a:br>
            <a:r>
              <a:rPr lang="pl-PL" dirty="0"/>
              <a:t>Nataniel Florkiewicz kl. 5 a SP 23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A7FB95E-E692-3C57-71AF-1C1E2F798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0" y="1289018"/>
            <a:ext cx="10965270" cy="520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074" cy="4276544"/>
          </a:xfrm>
        </p:spPr>
        <p:txBody>
          <a:bodyPr>
            <a:normAutofit/>
          </a:bodyPr>
          <a:lstStyle/>
          <a:p>
            <a:pPr algn="ctr"/>
            <a:r>
              <a:rPr lang="pl-PL" sz="8800" b="1" dirty="0"/>
              <a:t>ZWYCIĘZCY</a:t>
            </a:r>
          </a:p>
        </p:txBody>
      </p:sp>
    </p:spTree>
    <p:extLst>
      <p:ext uri="{BB962C8B-B14F-4D97-AF65-F5344CB8AC3E}">
        <p14:creationId xmlns:p14="http://schemas.microsoft.com/office/powerpoint/2010/main" val="12395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9DDC4-718B-A266-9183-7D5A77B7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1" y="1271451"/>
            <a:ext cx="8717280" cy="1706879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/>
              <a:t>KLASY 1-3</a:t>
            </a:r>
          </a:p>
        </p:txBody>
      </p:sp>
    </p:spTree>
    <p:extLst>
      <p:ext uri="{BB962C8B-B14F-4D97-AF65-F5344CB8AC3E}">
        <p14:creationId xmlns:p14="http://schemas.microsoft.com/office/powerpoint/2010/main" val="2063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C71C85-5580-9EF9-016B-CFE74F79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670" y="624110"/>
            <a:ext cx="9126581" cy="1280890"/>
          </a:xfrm>
        </p:spPr>
        <p:txBody>
          <a:bodyPr/>
          <a:lstStyle/>
          <a:p>
            <a:pPr algn="ctr"/>
            <a:r>
              <a:rPr lang="pl-PL" b="1" dirty="0"/>
              <a:t>I MIEJSCE</a:t>
            </a:r>
            <a:br>
              <a:rPr lang="pl-PL" b="1" dirty="0"/>
            </a:br>
            <a:r>
              <a:rPr lang="pl-PL" dirty="0"/>
              <a:t>Anna Musialik kl. 3b SP 6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1203782-5FA3-74D7-2C50-0CC1DEAFD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6908"/>
            <a:ext cx="10921065" cy="43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3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24B0D6-C38E-4E3A-679C-ED920D67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46" y="624110"/>
            <a:ext cx="7907383" cy="1280890"/>
          </a:xfrm>
        </p:spPr>
        <p:txBody>
          <a:bodyPr/>
          <a:lstStyle/>
          <a:p>
            <a:pPr algn="ctr"/>
            <a:r>
              <a:rPr lang="pl-PL" b="1" dirty="0"/>
              <a:t>II MIEJSCE</a:t>
            </a:r>
            <a:br>
              <a:rPr lang="pl-PL" b="1" dirty="0"/>
            </a:br>
            <a:r>
              <a:rPr lang="pl-PL" dirty="0"/>
              <a:t>Maria </a:t>
            </a:r>
            <a:r>
              <a:rPr lang="pl-PL" dirty="0" err="1"/>
              <a:t>Habzda</a:t>
            </a:r>
            <a:r>
              <a:rPr lang="pl-PL" dirty="0"/>
              <a:t> kl. 1a SP 19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DD17678-3245-0C45-8D45-1DF234FD0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64" y="2090778"/>
            <a:ext cx="8211696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8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20C23A-036B-647E-C21C-4847314F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594" y="226423"/>
            <a:ext cx="8029303" cy="1285707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III MIEJSCE</a:t>
            </a:r>
            <a:br>
              <a:rPr lang="pl-PL" b="1" dirty="0"/>
            </a:br>
            <a:r>
              <a:rPr lang="pl-PL" dirty="0"/>
              <a:t>Wiktor Kowalczyk kl. 1a SP6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213D67-8F00-9A86-E136-0F049B09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6" y="1512130"/>
            <a:ext cx="9461817" cy="51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76F62A-6181-0F52-3E17-844A2CC6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252" y="624110"/>
            <a:ext cx="7994468" cy="1280890"/>
          </a:xfrm>
        </p:spPr>
        <p:txBody>
          <a:bodyPr/>
          <a:lstStyle/>
          <a:p>
            <a:pPr algn="ctr"/>
            <a:r>
              <a:rPr lang="pl-PL" b="1" dirty="0"/>
              <a:t>WYRÓŻNIENIE</a:t>
            </a:r>
            <a:br>
              <a:rPr lang="pl-PL" dirty="0"/>
            </a:br>
            <a:r>
              <a:rPr lang="pl-PL" dirty="0"/>
              <a:t>Estera Bogacz kl. 3a SP 10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21AC5D-8A50-AAE2-3FDA-BFB97E1BB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977923"/>
            <a:ext cx="10515600" cy="43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09DDC4-718B-A266-9183-7D5A77B7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1" y="1271451"/>
            <a:ext cx="8717280" cy="1706879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/>
              <a:t>KLASY 4-8</a:t>
            </a:r>
          </a:p>
        </p:txBody>
      </p:sp>
    </p:spTree>
    <p:extLst>
      <p:ext uri="{BB962C8B-B14F-4D97-AF65-F5344CB8AC3E}">
        <p14:creationId xmlns:p14="http://schemas.microsoft.com/office/powerpoint/2010/main" val="41574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E4BCCE-FCE2-5015-F35E-58DB43FF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30" y="624110"/>
            <a:ext cx="7985759" cy="1280890"/>
          </a:xfrm>
        </p:spPr>
        <p:txBody>
          <a:bodyPr/>
          <a:lstStyle/>
          <a:p>
            <a:pPr algn="ctr"/>
            <a:r>
              <a:rPr lang="pl-PL" b="1" dirty="0"/>
              <a:t>I MIEJSCE</a:t>
            </a:r>
            <a:br>
              <a:rPr lang="pl-PL" b="1" dirty="0"/>
            </a:br>
            <a:r>
              <a:rPr lang="pl-PL" dirty="0"/>
              <a:t>Gabriela </a:t>
            </a:r>
            <a:r>
              <a:rPr lang="pl-PL" dirty="0" err="1"/>
              <a:t>Zychiewicz</a:t>
            </a:r>
            <a:r>
              <a:rPr lang="pl-PL" dirty="0"/>
              <a:t> kl.6c SP 10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5FFBD1-6859-2267-6D8E-737B801E6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45" y="2197876"/>
            <a:ext cx="6146109" cy="40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134</Words>
  <Application>Microsoft Office PowerPoint</Application>
  <PresentationFormat>Panoramiczny</PresentationFormat>
  <Paragraphs>16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 3</vt:lpstr>
      <vt:lpstr>Smuga</vt:lpstr>
      <vt:lpstr>1_Smuga</vt:lpstr>
      <vt:lpstr>XXX POWIATOWY  KONKURS INFORMATYCZNY  na graficzny projekt kartki świątecznej</vt:lpstr>
      <vt:lpstr>ZWYCIĘZCY</vt:lpstr>
      <vt:lpstr>KLASY 1-3</vt:lpstr>
      <vt:lpstr>I MIEJSCE Anna Musialik kl. 3b SP 6</vt:lpstr>
      <vt:lpstr>II MIEJSCE Maria Habzda kl. 1a SP 19</vt:lpstr>
      <vt:lpstr>III MIEJSCE Wiktor Kowalczyk kl. 1a SP6</vt:lpstr>
      <vt:lpstr>WYRÓŻNIENIE Estera Bogacz kl. 3a SP 10</vt:lpstr>
      <vt:lpstr>KLASY 4-8</vt:lpstr>
      <vt:lpstr>I MIEJSCE Gabriela Zychiewicz kl.6c SP 10</vt:lpstr>
      <vt:lpstr>II MIEJSCE Roksana Praciak kl. 8 e SP 10</vt:lpstr>
      <vt:lpstr>II MIEJSCE Krzysztof Soski kl.5 SP 15</vt:lpstr>
      <vt:lpstr>III MIEJSCE Malwina Majka kl. 6 b SP 10</vt:lpstr>
      <vt:lpstr>WYRÓŻNIENIE Maja Soroka kl. 6b SP 19</vt:lpstr>
      <vt:lpstr>WYRÓŻNIENIE Kalina Sładkowska kl. 6b ZSP1</vt:lpstr>
      <vt:lpstr>WYRÓŻNIENIE Andrea Krćmarik kl. 6 SP 15</vt:lpstr>
      <vt:lpstr>WYRÓŻNIENIE Nataniel Florkiewicz kl. 5 a SP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 POWIATOWY  KONKURS INFORMATYCZNY  na graficzny projekt kartki świątecznej</dc:title>
  <dc:creator>Uczeń</dc:creator>
  <cp:lastModifiedBy>Marzanna Kowalczyk</cp:lastModifiedBy>
  <cp:revision>9</cp:revision>
  <dcterms:created xsi:type="dcterms:W3CDTF">2022-12-19T12:25:51Z</dcterms:created>
  <dcterms:modified xsi:type="dcterms:W3CDTF">2022-12-22T12:19:33Z</dcterms:modified>
</cp:coreProperties>
</file>